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7" autoAdjust="0"/>
    <p:restoredTop sz="92281" autoAdjust="0"/>
  </p:normalViewPr>
  <p:slideViewPr>
    <p:cSldViewPr>
      <p:cViewPr>
        <p:scale>
          <a:sx n="80" d="100"/>
          <a:sy n="8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286183"/>
            <a:ext cx="882098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/>
              <a:t>She always … her homework in the evening.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206051"/>
            <a:ext cx="201622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does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7904" y="4216952"/>
            <a:ext cx="288032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doing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9571" y="4212579"/>
            <a:ext cx="137684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46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/>
              <a:t>I </a:t>
            </a:r>
            <a:r>
              <a:rPr lang="en-US" sz="7200" dirty="0"/>
              <a:t>want to buy … cheese.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06112" y="4176529"/>
            <a:ext cx="2094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4189298"/>
            <a:ext cx="86409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4189298"/>
            <a:ext cx="180020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These stories are interesting, … ? 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7097" y="4005063"/>
            <a:ext cx="390643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aren’t they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5304748"/>
            <a:ext cx="331236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they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4005064"/>
            <a:ext cx="324036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are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… TV now.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4807" y="2951139"/>
            <a:ext cx="462651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 watching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9932" y="4149080"/>
            <a:ext cx="237626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watch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5329661"/>
            <a:ext cx="72728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been watching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57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A book is … than a film.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4005064"/>
            <a:ext cx="257003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funnier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3984393"/>
            <a:ext cx="216024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funny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0172" y="4005064"/>
            <a:ext cx="288032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funniest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Podolsk isn’t … Moscow.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9456" y="4005063"/>
            <a:ext cx="340237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big 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4005064"/>
            <a:ext cx="436548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bigger 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5309216"/>
            <a:ext cx="483353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biggest 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8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Have you ever … a ghost?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4296632"/>
            <a:ext cx="18362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577" y="4296632"/>
            <a:ext cx="161117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saw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4296632"/>
            <a:ext cx="174513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3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… a great time last weekend.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4306272"/>
            <a:ext cx="205222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7" y="4306272"/>
            <a:ext cx="172819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2972" y="4306272"/>
            <a:ext cx="217718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04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 book was 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1272" y="4201717"/>
            <a:ext cx="376051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interesting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3321" y="3068960"/>
            <a:ext cx="289641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interest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5326" y="5329661"/>
            <a:ext cx="36724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interested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97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/>
              <a:t>I met a girl … mother is a famous actress.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199571"/>
            <a:ext cx="238936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whose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81336" y="4223674"/>
            <a:ext cx="16133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4223674"/>
            <a:ext cx="237626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My mother … work at 6 pm every day. 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62547" y="4199571"/>
            <a:ext cx="302433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finishes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4219379"/>
            <a:ext cx="3184157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finishing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328" y="4223673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finish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76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Listen! Mary 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9427" y="3207718"/>
            <a:ext cx="351719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singing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4688" y="4437112"/>
            <a:ext cx="223224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sings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0911" y="5653696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4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/>
              <a:t>Did your parents … with your homework yesterday?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ru-RU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7007" y="4236879"/>
            <a:ext cx="244267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help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9653" y="4236879"/>
            <a:ext cx="18722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helpt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225992"/>
            <a:ext cx="253828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helped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1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A vet is a person …helps sick animals.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3045" y="4250186"/>
            <a:ext cx="211743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1" y="4250186"/>
            <a:ext cx="223224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2654" y="4250185"/>
            <a:ext cx="222380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60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think people … flying cars in 2100.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0452" y="4250186"/>
            <a:ext cx="324036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have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6462" y="5513456"/>
            <a:ext cx="208142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4157" y="4237130"/>
            <a:ext cx="295232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had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04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Grandpa … TV for 3 hours.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60687"/>
            <a:ext cx="737401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 been watching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4" y="5653697"/>
            <a:ext cx="324035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watched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3788" y="3645024"/>
            <a:ext cx="424847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watching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5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1261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600" dirty="0"/>
              <a:t>This story is true, … ?</a:t>
            </a:r>
            <a:endParaRPr lang="ru-RU" sz="76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3068960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isn’t it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4216" y="4250186"/>
            <a:ext cx="203167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62354" y="5504886"/>
            <a:ext cx="175539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it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There are … tomatoes left.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2123" y="4296871"/>
            <a:ext cx="138229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4296871"/>
            <a:ext cx="233770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296870"/>
            <a:ext cx="193541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78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1029" y="1556792"/>
            <a:ext cx="734481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Mary is </a:t>
            </a:r>
            <a:r>
              <a:rPr lang="ru-RU" sz="7200" dirty="0"/>
              <a:t>…</a:t>
            </a:r>
            <a:r>
              <a:rPr lang="en-US" sz="7200" dirty="0"/>
              <a:t> Olga. 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5370" y="2852936"/>
            <a:ext cx="425554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pretty 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4671" y="4025235"/>
            <a:ext cx="469753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prettier 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8527" y="5157192"/>
            <a:ext cx="494922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prettiest 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0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Our school is … than your school.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5743" y="4221087"/>
            <a:ext cx="259582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bigger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8934" y="4238310"/>
            <a:ext cx="151270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big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2193" y="4221088"/>
            <a:ext cx="287151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biggest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4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</TotalTime>
  <Words>278</Words>
  <Application>Microsoft Office PowerPoint</Application>
  <PresentationFormat>Экран (4:3)</PresentationFormat>
  <Paragraphs>120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Armageddec</dc:creator>
  <cp:lastModifiedBy>Armageddec</cp:lastModifiedBy>
  <cp:revision>13</cp:revision>
  <dcterms:created xsi:type="dcterms:W3CDTF">2014-05-26T18:50:55Z</dcterms:created>
  <dcterms:modified xsi:type="dcterms:W3CDTF">2014-05-26T19:56:31Z</dcterms:modified>
</cp:coreProperties>
</file>